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59" d="100"/>
          <a:sy n="59" d="100"/>
        </p:scale>
        <p:origin x="3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2901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684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192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825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4541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184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133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762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18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268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066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2FC2A6-2A46-4906-80BC-B86D14F02AAD}" type="datetimeFigureOut">
              <a:rPr lang="ko-KR" altLang="en-US" smtClean="0"/>
              <a:t>2022-10-16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65D0D-D15A-41A4-A587-12C136450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5277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554A0A79-49BC-742C-7DA3-0DA43E6D6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825625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1178199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6FFE897-BBBA-6D91-A4D6-EDE6B9EC64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833" y="620713"/>
            <a:ext cx="7408333" cy="5556250"/>
          </a:xfrm>
        </p:spPr>
      </p:pic>
    </p:spTree>
    <p:extLst>
      <p:ext uri="{BB962C8B-B14F-4D97-AF65-F5344CB8AC3E}">
        <p14:creationId xmlns:p14="http://schemas.microsoft.com/office/powerpoint/2010/main" val="3438025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145D6E-E5C2-78F2-241B-38A5AE262C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강의환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0C3C358-FF8B-8D93-B52D-9ED2416863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By </a:t>
            </a:r>
            <a:r>
              <a:rPr lang="ko-KR" altLang="en-US" dirty="0"/>
              <a:t>강의환</a:t>
            </a:r>
          </a:p>
        </p:txBody>
      </p:sp>
    </p:spTree>
    <p:extLst>
      <p:ext uri="{BB962C8B-B14F-4D97-AF65-F5344CB8AC3E}">
        <p14:creationId xmlns:p14="http://schemas.microsoft.com/office/powerpoint/2010/main" val="1825813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12A143B0-B39B-156C-632D-B69F4ABE2A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437" y="1023257"/>
            <a:ext cx="9620677" cy="5153706"/>
          </a:xfrm>
        </p:spPr>
      </p:pic>
    </p:spTree>
    <p:extLst>
      <p:ext uri="{BB962C8B-B14F-4D97-AF65-F5344CB8AC3E}">
        <p14:creationId xmlns:p14="http://schemas.microsoft.com/office/powerpoint/2010/main" val="2104129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7E1F83F-0132-9792-EB38-9338F720FD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4" y="1349829"/>
            <a:ext cx="9990315" cy="4827134"/>
          </a:xfrm>
        </p:spPr>
      </p:pic>
    </p:spTree>
    <p:extLst>
      <p:ext uri="{BB962C8B-B14F-4D97-AF65-F5344CB8AC3E}">
        <p14:creationId xmlns:p14="http://schemas.microsoft.com/office/powerpoint/2010/main" val="418075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6EFB66C-9B77-ACE3-434C-0410CC0C7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514" y="1088572"/>
            <a:ext cx="9396421" cy="4849572"/>
          </a:xfrm>
        </p:spPr>
      </p:pic>
    </p:spTree>
    <p:extLst>
      <p:ext uri="{BB962C8B-B14F-4D97-AF65-F5344CB8AC3E}">
        <p14:creationId xmlns:p14="http://schemas.microsoft.com/office/powerpoint/2010/main" val="1321913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462C12C-7144-5AF8-D9BC-1ED68E7F6B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515" y="1023257"/>
            <a:ext cx="7043057" cy="4810122"/>
          </a:xfrm>
        </p:spPr>
      </p:pic>
    </p:spTree>
    <p:extLst>
      <p:ext uri="{BB962C8B-B14F-4D97-AF65-F5344CB8AC3E}">
        <p14:creationId xmlns:p14="http://schemas.microsoft.com/office/powerpoint/2010/main" val="2112260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9DE086B-A206-75F7-881A-13B47FF59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429" y="1099457"/>
            <a:ext cx="6159189" cy="4962518"/>
          </a:xfrm>
        </p:spPr>
      </p:pic>
    </p:spTree>
    <p:extLst>
      <p:ext uri="{BB962C8B-B14F-4D97-AF65-F5344CB8AC3E}">
        <p14:creationId xmlns:p14="http://schemas.microsoft.com/office/powerpoint/2010/main" val="3379204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7EADF0-2BCA-D175-7346-B9DAEE611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질문과 답변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B312A7-5647-9CF0-30F5-6F703F4C2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/>
              <a:t>무엇이든 물어보세요 </a:t>
            </a:r>
          </a:p>
        </p:txBody>
      </p:sp>
    </p:spTree>
    <p:extLst>
      <p:ext uri="{BB962C8B-B14F-4D97-AF65-F5344CB8AC3E}">
        <p14:creationId xmlns:p14="http://schemas.microsoft.com/office/powerpoint/2010/main" val="55113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7</Words>
  <Application>Microsoft Office PowerPoint</Application>
  <PresentationFormat>와이드스크린</PresentationFormat>
  <Paragraphs>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프레젠테이션</vt:lpstr>
      <vt:lpstr>PowerPoint 프레젠테이션</vt:lpstr>
      <vt:lpstr>강의환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질문과 답변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의환 강</dc:creator>
  <cp:lastModifiedBy>의환 강</cp:lastModifiedBy>
  <cp:revision>1</cp:revision>
  <dcterms:created xsi:type="dcterms:W3CDTF">2022-10-16T12:03:22Z</dcterms:created>
  <dcterms:modified xsi:type="dcterms:W3CDTF">2022-10-16T12:37:34Z</dcterms:modified>
</cp:coreProperties>
</file>

<file path=docProps/thumbnail.jpeg>
</file>